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6" r:id="rId11"/>
    <p:sldId id="267" r:id="rId12"/>
    <p:sldId id="268" r:id="rId13"/>
    <p:sldId id="269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6"/>
    <p:restoredTop sz="94563"/>
  </p:normalViewPr>
  <p:slideViewPr>
    <p:cSldViewPr snapToGrid="0" snapToObjects="1">
      <p:cViewPr varScale="1">
        <p:scale>
          <a:sx n="98" d="100"/>
          <a:sy n="98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4052-4DCD-3E48-B59C-D4DB0F4AE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69EC-56EE-3841-BA2E-23892086B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64E36-A0E7-6240-8F76-0C2D0C00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A382-2624-1D42-98A8-9745FDF3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068B0-9192-8E48-B196-DBA01297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CBBB-B6E7-2E4C-BEDA-FED87F4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60912-51A3-DF47-A097-4EFE9E590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957C6-03AD-8040-A5AF-386EA520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959FD-B961-3E46-A4C6-D9BA40A8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1957D-7E84-AE4F-B59E-1E7A67AF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7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E618A-6FF6-124A-8335-0564C338B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3BD15-A3AF-6845-B64C-EA744BB63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BEC27-8EE9-7647-A0B2-711B4B04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9894-B232-8C4A-8223-A25EBA6F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5361-410F-AF4E-818F-7D11FF21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5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7D45-E3C0-484D-80E8-44402939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2991-25CF-AB41-B296-72A6C790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5E32B-F0EE-2C47-99EB-C2E68A67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48170-0C53-9343-A676-8E086F24E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50CD-F360-AB46-914D-F4CED45B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4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E631-3F9A-5640-9667-79ED92BA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1667A-CA94-584E-B06B-1E177FC23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A68B-170C-BE49-AE15-68D80DD8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19573-09C2-6247-8F36-149DB3E2B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865D6-09AA-6149-B19F-073D0C69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AF97-7633-0244-A56B-D75E45CB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15B79-5477-734F-9E28-B4E7F3BB4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10827-04AA-F74B-9AA8-470A6C8DF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9CFA3-DD6C-D549-848D-EC9C1A38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9925E-A2B5-7A4B-B218-DCF464EB4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04F7A-AD86-9C42-9046-85DADB98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7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282B-F6AE-5643-9FD1-6506EE08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E1593-8529-134C-B7C2-782F6C502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EBB82-0333-0B48-8D6F-BA49D3264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F7E63-0546-5A42-B56D-F61AA926A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6840B-A4F6-1E4E-BCCB-F004EAD96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0844A-6654-CE4C-8918-F22E92E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5B485-3304-B744-8A72-CCE42EB8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ED953-2C04-EA43-9E82-F39DE827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0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29BB-E7B0-184F-AF31-0576ADA0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E8AFF-3595-1840-BBED-B070E76B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F5B30-F9DA-BC4B-95E4-13D5474A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598EE-AEE3-4640-9EBC-DF9A4DB7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58749-5980-EA42-BA45-AFE5F025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CF1F9-A465-C44E-A33C-5362E7D1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1751-03F3-1643-983B-D4D37E67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41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9E79-6406-654C-8717-7E371FED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A678C-6E79-9C49-9D59-06F6AAE83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C477-E9D0-F14F-8E8E-1C8B13DEB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3BE84-B720-184F-BF3A-EC172066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C2D29-CFC1-4A4D-B585-226B3F86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8FA36-AFBB-2B42-8EB1-62A05086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327F-731D-344E-8C34-8E3FD30A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34091-0330-E044-9BE1-3D0E5EC9D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2F692-A9E9-AF4C-B628-C5FDEA793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6527E-48C0-0245-AEEE-A32DCEC4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61F2-F620-444C-A330-A3956C70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A8CA0-48F8-1641-8EB2-5ED09260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C2EF8-FDA3-E94A-A955-452ACC59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3F453-48C2-5A4E-9050-70851256C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F78BA-158E-CF4C-AA99-ECF486410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ED1ED-5AEE-FB43-AC43-B9B0B81B88EB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81B48-BABE-1742-B96D-7990C0FE8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64456-70CB-DF4E-B0F4-52B2A0CC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2BF3F-7C0F-EC40-A1B4-099E2D81E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9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8378-75AC-9541-BE16-AAB3F4D7A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29AC7-5BDD-B044-A156-FE1850ED8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B17A5-AEEF-BE48-9A37-B90F5D97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30" y="0"/>
            <a:ext cx="9197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7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F7933-7B94-6A49-9031-E926D92FC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" b="2"/>
          <a:stretch/>
        </p:blipFill>
        <p:spPr>
          <a:xfrm>
            <a:off x="466343" y="448055"/>
            <a:ext cx="9180576" cy="5952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38" y="448055"/>
            <a:ext cx="1920339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40" y="4419227"/>
            <a:ext cx="1920338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3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D122D-2073-C94B-B515-506A5CAE0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" r="-2" b="426"/>
          <a:stretch/>
        </p:blipFill>
        <p:spPr>
          <a:xfrm>
            <a:off x="466343" y="448055"/>
            <a:ext cx="9180576" cy="5952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38" y="448055"/>
            <a:ext cx="1920339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40" y="4419227"/>
            <a:ext cx="1920338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28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7BEDC6-477F-A643-8643-1DC9416A8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9" r="-2" b="145"/>
          <a:stretch/>
        </p:blipFill>
        <p:spPr>
          <a:xfrm>
            <a:off x="466343" y="448055"/>
            <a:ext cx="9180576" cy="5952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38" y="448055"/>
            <a:ext cx="1920339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2740" y="4419227"/>
            <a:ext cx="1920338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2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57FA-B084-1E44-8712-E1560B95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hemical Changes Fast and Slow(1)">
            <a:hlinkClick r:id="" action="ppaction://media"/>
            <a:extLst>
              <a:ext uri="{FF2B5EF4-FFF2-40B4-BE49-F238E27FC236}">
                <a16:creationId xmlns:a16="http://schemas.microsoft.com/office/drawing/2014/main" id="{F394EC89-4676-144F-BC48-0535614B3D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53" y="53808"/>
            <a:ext cx="12096616" cy="6804192"/>
          </a:xfrm>
        </p:spPr>
      </p:pic>
    </p:spTree>
    <p:extLst>
      <p:ext uri="{BB962C8B-B14F-4D97-AF65-F5344CB8AC3E}">
        <p14:creationId xmlns:p14="http://schemas.microsoft.com/office/powerpoint/2010/main" val="44558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28B3-1BBB-9F4A-BB04-5BA84B90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EEC1F-E9C4-A84A-809E-B6261FBD9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0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CA66-62C9-6042-922A-E4526D00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A5B9E-6813-4746-B1D3-A3709CAA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9B47C-09A7-8D4E-85EB-569609D2B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92" r="8857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33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989C1-87B8-0940-8159-107EF29BB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61" b="6294"/>
          <a:stretch/>
        </p:blipFill>
        <p:spPr>
          <a:xfrm>
            <a:off x="422922" y="-68993"/>
            <a:ext cx="11346154" cy="66418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A0D22-6022-9F45-B916-288411A1D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4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29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4B11D-54DA-F84B-96BB-5F4CC080B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45" b="1434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2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6D198D-8C77-E24A-B4E7-935E3D5C0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744" b="4264"/>
          <a:stretch/>
        </p:blipFill>
        <p:spPr>
          <a:xfrm>
            <a:off x="399952" y="635"/>
            <a:ext cx="11392094" cy="68573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6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8DFE7-28DB-3F48-ADC0-13C1E449D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91" b="1101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33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55AB7-09B2-F645-AA03-6DD2AD977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05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52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F32D0-A1CB-BF43-8CA6-122DAC616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76" r="-1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72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C22A93E1-5C44-474C-8E37-EB64B5449C47}"/>
</file>

<file path=customXml/itemProps2.xml><?xml version="1.0" encoding="utf-8"?>
<ds:datastoreItem xmlns:ds="http://schemas.openxmlformats.org/officeDocument/2006/customXml" ds:itemID="{3C32069E-2B4E-4E71-A7BC-52D3AFFCA64A}"/>
</file>

<file path=customXml/itemProps3.xml><?xml version="1.0" encoding="utf-8"?>
<ds:datastoreItem xmlns:ds="http://schemas.openxmlformats.org/officeDocument/2006/customXml" ds:itemID="{CB2312E7-A5F9-44A5-8F82-8A5971C32A6B}"/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0</Words>
  <Application>Microsoft Macintosh PowerPoint</Application>
  <PresentationFormat>Widescreen</PresentationFormat>
  <Paragraphs>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BURNS Sandra [Southern River College]</dc:creator>
  <cp:lastModifiedBy>BURNS Sandra [Southern River College]</cp:lastModifiedBy>
  <cp:revision>3</cp:revision>
  <dcterms:created xsi:type="dcterms:W3CDTF">2020-08-20T02:24:50Z</dcterms:created>
  <dcterms:modified xsi:type="dcterms:W3CDTF">2020-08-20T05:58:36Z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